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E12A8-C147-47A4-87DF-82BF710379F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80884-ED38-4C78-AB59-E5BBE084E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80884-ED38-4C78-AB59-E5BBE084E1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0B61F4-4FE1-476E-93A6-ABE492FC163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AF6BF4-5DA0-4CE3-AEB7-23A8D408E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Life in the roman army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IE" dirty="0" smtClean="0"/>
              <a:t>Equipment for soldiers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E" sz="4000" i="1" dirty="0" smtClean="0"/>
              <a:t>Weapons</a:t>
            </a:r>
          </a:p>
          <a:p>
            <a:pPr>
              <a:buFont typeface="Wingdings" pitchFamily="2" charset="2"/>
              <a:buChar char="q"/>
            </a:pPr>
            <a:r>
              <a:rPr lang="en-IE" sz="4000" i="1" dirty="0" smtClean="0"/>
              <a:t>Food</a:t>
            </a:r>
          </a:p>
          <a:p>
            <a:pPr>
              <a:buFont typeface="Wingdings" pitchFamily="2" charset="2"/>
              <a:buChar char="q"/>
            </a:pPr>
            <a:r>
              <a:rPr lang="en-IE" sz="4000" i="1" dirty="0" smtClean="0"/>
              <a:t>Armour</a:t>
            </a:r>
          </a:p>
          <a:p>
            <a:pPr>
              <a:buFont typeface="Wingdings" pitchFamily="2" charset="2"/>
              <a:buChar char="q"/>
            </a:pPr>
            <a:r>
              <a:rPr lang="en-IE" sz="4000" i="1" dirty="0" smtClean="0"/>
              <a:t>Other</a:t>
            </a:r>
            <a:endParaRPr lang="en-US" sz="4000" i="1" dirty="0"/>
          </a:p>
        </p:txBody>
      </p:sp>
      <p:pic>
        <p:nvPicPr>
          <p:cNvPr id="4" name="Picture 3" descr="roman equipm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060848"/>
            <a:ext cx="5429250" cy="3819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Pilum</a:t>
            </a:r>
            <a:r>
              <a:rPr lang="en-IE" dirty="0" smtClean="0"/>
              <a:t> (spear)</a:t>
            </a:r>
          </a:p>
          <a:p>
            <a:r>
              <a:rPr lang="en-IE" dirty="0" err="1" smtClean="0"/>
              <a:t>Gladius</a:t>
            </a:r>
            <a:r>
              <a:rPr lang="en-IE" dirty="0" smtClean="0"/>
              <a:t>(sword)</a:t>
            </a:r>
          </a:p>
          <a:p>
            <a:endParaRPr lang="en-IE" dirty="0" smtClean="0"/>
          </a:p>
        </p:txBody>
      </p:sp>
      <p:pic>
        <p:nvPicPr>
          <p:cNvPr id="4" name="Picture 3" descr="gladi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284984"/>
            <a:ext cx="2808312" cy="2808312"/>
          </a:xfrm>
          <a:prstGeom prst="rect">
            <a:avLst/>
          </a:prstGeom>
        </p:spPr>
      </p:pic>
      <p:pic>
        <p:nvPicPr>
          <p:cNvPr id="5" name="Picture 4" descr="pil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565408"/>
            <a:ext cx="4536504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Bread, Meat, Cheese, bacon.</a:t>
            </a:r>
          </a:p>
          <a:p>
            <a:r>
              <a:rPr lang="en-IE" dirty="0" smtClean="0"/>
              <a:t>Wine</a:t>
            </a:r>
          </a:p>
          <a:p>
            <a:r>
              <a:rPr lang="en-IE" dirty="0" smtClean="0"/>
              <a:t>Mobile food source </a:t>
            </a:r>
          </a:p>
          <a:p>
            <a:r>
              <a:rPr lang="en-IE" dirty="0" smtClean="0"/>
              <a:t>Stole </a:t>
            </a:r>
            <a:endParaRPr lang="en-US" dirty="0"/>
          </a:p>
        </p:txBody>
      </p:sp>
      <p:pic>
        <p:nvPicPr>
          <p:cNvPr id="4" name="Picture 3" descr="herd-of-co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636912"/>
            <a:ext cx="3333750" cy="23336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211960" y="2708920"/>
            <a:ext cx="8640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Armour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Scutum</a:t>
            </a:r>
            <a:r>
              <a:rPr lang="en-IE" dirty="0" smtClean="0"/>
              <a:t> </a:t>
            </a:r>
          </a:p>
          <a:p>
            <a:r>
              <a:rPr lang="en-IE" dirty="0" err="1" smtClean="0"/>
              <a:t>Lorica</a:t>
            </a:r>
            <a:r>
              <a:rPr lang="en-IE" dirty="0" smtClean="0"/>
              <a:t> </a:t>
            </a:r>
            <a:r>
              <a:rPr lang="en-IE" dirty="0" err="1" smtClean="0"/>
              <a:t>segmentata</a:t>
            </a:r>
            <a:endParaRPr lang="en-IE" dirty="0" smtClean="0"/>
          </a:p>
          <a:p>
            <a:r>
              <a:rPr lang="en-IE" dirty="0" smtClean="0"/>
              <a:t>Cassis </a:t>
            </a:r>
            <a:endParaRPr lang="en-US" dirty="0"/>
          </a:p>
        </p:txBody>
      </p:sp>
      <p:pic>
        <p:nvPicPr>
          <p:cNvPr id="4" name="Picture 3" descr="roman armo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1772816"/>
            <a:ext cx="1559693" cy="4655800"/>
          </a:xfrm>
          <a:prstGeom prst="rect">
            <a:avLst/>
          </a:prstGeom>
        </p:spPr>
      </p:pic>
      <p:pic>
        <p:nvPicPr>
          <p:cNvPr id="5" name="Picture 4" descr="scut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852936"/>
            <a:ext cx="3744416" cy="3482307"/>
          </a:xfrm>
          <a:prstGeom prst="rect">
            <a:avLst/>
          </a:prstGeom>
        </p:spPr>
      </p:pic>
      <p:pic>
        <p:nvPicPr>
          <p:cNvPr id="6" name="Picture 5" descr="roman cass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573016"/>
            <a:ext cx="2619375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0000"/>
              <a:buFont typeface="Wingdings" pitchFamily="2" charset="2"/>
              <a:buChar char="q"/>
            </a:pPr>
            <a:r>
              <a:rPr lang="en-IE" dirty="0" smtClean="0"/>
              <a:t>Soldiers had to carry their impedimenta with them which was everything from weapons to tents.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Life was tough for soldiers, they had to march 20 miles each day with all their armour and equipment!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ANY QUESTIONS?</a:t>
            </a:r>
            <a:endParaRPr lang="en-US" dirty="0"/>
          </a:p>
        </p:txBody>
      </p:sp>
      <p:pic>
        <p:nvPicPr>
          <p:cNvPr id="4" name="Content Placeholder 3" descr="question-m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12776"/>
            <a:ext cx="4320480" cy="44008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81</Words>
  <Application>Microsoft Office PowerPoint</Application>
  <PresentationFormat>On-screen Show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Life in the roman army</vt:lpstr>
      <vt:lpstr>Equipment for soldiers</vt:lpstr>
      <vt:lpstr>Weapons</vt:lpstr>
      <vt:lpstr>Food</vt:lpstr>
      <vt:lpstr>Armour</vt:lpstr>
      <vt:lpstr>Other</vt:lpstr>
      <vt:lpstr>Training</vt:lpstr>
      <vt:lpstr>ANY QUESTIONS?</vt:lpstr>
    </vt:vector>
  </TitlesOfParts>
  <Company>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roman army</dc:title>
  <dc:creator>rasmus</dc:creator>
  <cp:lastModifiedBy>rasmus</cp:lastModifiedBy>
  <cp:revision>15</cp:revision>
  <dcterms:created xsi:type="dcterms:W3CDTF">2013-02-25T13:49:52Z</dcterms:created>
  <dcterms:modified xsi:type="dcterms:W3CDTF">2013-03-20T22:25:07Z</dcterms:modified>
</cp:coreProperties>
</file>